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288000" cy="10287000"/>
  <p:notesSz cx="6858000" cy="9144000"/>
  <p:embeddedFontLst>
    <p:embeddedFont>
      <p:font typeface="Canva Sans" panose="020B0604020202020204" charset="0"/>
      <p:regular r:id="rId4"/>
    </p:embeddedFont>
    <p:embeddedFont>
      <p:font typeface="Canva Sans Bold" panose="020B0604020202020204" charset="0"/>
      <p:regular r:id="rId5"/>
    </p:embeddedFont>
    <p:embeddedFont>
      <p:font typeface="Montserrat" panose="00000500000000000000" pitchFamily="2" charset="0"/>
      <p:regular r:id="rId6"/>
      <p:bold r:id="rId7"/>
    </p:embeddedFont>
    <p:embeddedFont>
      <p:font typeface="Montserrat Bold" panose="00000800000000000000" pitchFamily="2" charset="0"/>
      <p:regular r:id="rId8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60202" autoAdjust="0"/>
  </p:normalViewPr>
  <p:slideViewPr>
    <p:cSldViewPr>
      <p:cViewPr varScale="1">
        <p:scale>
          <a:sx n="32" d="100"/>
          <a:sy n="32" d="100"/>
        </p:scale>
        <p:origin x="53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05.06.2025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For Cheryl Denny, Bon Secours represents more than just a job; it embodies a living ministry.</a:t>
            </a:r>
          </a:p>
          <a:p>
            <a:endParaRPr lang="en-US" dirty="0"/>
          </a:p>
          <a:p>
            <a:r>
              <a:rPr lang="en-US" dirty="0"/>
              <a:t>“You’ll she how life-changing these programs can be and you will want to give and be part of that journey.”</a:t>
            </a:r>
          </a:p>
          <a:p>
            <a:endParaRPr lang="en-US" dirty="0"/>
          </a:p>
          <a:p>
            <a:r>
              <a:rPr lang="en-US"/>
              <a:t>From community schools to urban agriculture and parks &amp; open spaces, the Foundation is creating meaningful change every day.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36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887951" y="218446"/>
            <a:ext cx="8512098" cy="2128024"/>
          </a:xfrm>
          <a:custGeom>
            <a:avLst/>
            <a:gdLst/>
            <a:ahLst/>
            <a:cxnLst/>
            <a:rect l="l" t="t" r="r" b="b"/>
            <a:pathLst>
              <a:path w="8512098" h="2128024">
                <a:moveTo>
                  <a:pt x="0" y="0"/>
                </a:moveTo>
                <a:lnTo>
                  <a:pt x="8512098" y="0"/>
                </a:lnTo>
                <a:lnTo>
                  <a:pt x="8512098" y="2128024"/>
                </a:lnTo>
                <a:lnTo>
                  <a:pt x="0" y="212802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632775" y="2602118"/>
            <a:ext cx="4255176" cy="7026858"/>
          </a:xfrm>
          <a:custGeom>
            <a:avLst/>
            <a:gdLst/>
            <a:ahLst/>
            <a:cxnLst/>
            <a:rect l="l" t="t" r="r" b="b"/>
            <a:pathLst>
              <a:path w="4255176" h="7026858">
                <a:moveTo>
                  <a:pt x="0" y="0"/>
                </a:moveTo>
                <a:lnTo>
                  <a:pt x="4255176" y="0"/>
                </a:lnTo>
                <a:lnTo>
                  <a:pt x="4255176" y="7026858"/>
                </a:lnTo>
                <a:lnTo>
                  <a:pt x="0" y="702685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3589" r="-23589"/>
            </a:stretch>
          </a:blipFill>
          <a:ln w="142875" cap="sq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5264216" y="3248250"/>
            <a:ext cx="5534566" cy="5271674"/>
          </a:xfrm>
          <a:custGeom>
            <a:avLst/>
            <a:gdLst/>
            <a:ahLst/>
            <a:cxnLst/>
            <a:rect l="l" t="t" r="r" b="b"/>
            <a:pathLst>
              <a:path w="5534566" h="5271674">
                <a:moveTo>
                  <a:pt x="0" y="0"/>
                </a:moveTo>
                <a:lnTo>
                  <a:pt x="5534566" y="0"/>
                </a:lnTo>
                <a:lnTo>
                  <a:pt x="5534566" y="5271674"/>
                </a:lnTo>
                <a:lnTo>
                  <a:pt x="0" y="5271674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extBox 5"/>
          <p:cNvSpPr txBox="1"/>
          <p:nvPr/>
        </p:nvSpPr>
        <p:spPr>
          <a:xfrm>
            <a:off x="12308615" y="2442812"/>
            <a:ext cx="5481138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1">
                <a:solidFill>
                  <a:srgbClr val="00BF6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Your Giving in Action</a:t>
            </a:r>
          </a:p>
          <a:p>
            <a:pPr algn="ctr">
              <a:lnSpc>
                <a:spcPts val="4200"/>
              </a:lnSpc>
            </a:pPr>
            <a:endParaRPr lang="en-US" sz="3000" b="1">
              <a:solidFill>
                <a:srgbClr val="00BF63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1395717" y="5660974"/>
            <a:ext cx="2501392" cy="2041755"/>
          </a:xfrm>
          <a:custGeom>
            <a:avLst/>
            <a:gdLst/>
            <a:ahLst/>
            <a:cxnLst/>
            <a:rect l="l" t="t" r="r" b="b"/>
            <a:pathLst>
              <a:path w="2501392" h="2041755">
                <a:moveTo>
                  <a:pt x="0" y="0"/>
                </a:moveTo>
                <a:lnTo>
                  <a:pt x="2501392" y="0"/>
                </a:lnTo>
                <a:lnTo>
                  <a:pt x="2501392" y="2041755"/>
                </a:lnTo>
                <a:lnTo>
                  <a:pt x="0" y="2041755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11395717" y="3193908"/>
            <a:ext cx="2501392" cy="2221371"/>
          </a:xfrm>
          <a:custGeom>
            <a:avLst/>
            <a:gdLst/>
            <a:ahLst/>
            <a:cxnLst/>
            <a:rect l="l" t="t" r="r" b="b"/>
            <a:pathLst>
              <a:path w="2501392" h="2221371">
                <a:moveTo>
                  <a:pt x="0" y="0"/>
                </a:moveTo>
                <a:lnTo>
                  <a:pt x="2501392" y="0"/>
                </a:lnTo>
                <a:lnTo>
                  <a:pt x="2501392" y="2221371"/>
                </a:lnTo>
                <a:lnTo>
                  <a:pt x="0" y="2221371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10264" b="-10264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>
          <a:xfrm>
            <a:off x="11395717" y="7968823"/>
            <a:ext cx="2501392" cy="1856122"/>
          </a:xfrm>
          <a:custGeom>
            <a:avLst/>
            <a:gdLst/>
            <a:ahLst/>
            <a:cxnLst/>
            <a:rect l="l" t="t" r="r" b="b"/>
            <a:pathLst>
              <a:path w="2501392" h="1856122">
                <a:moveTo>
                  <a:pt x="0" y="0"/>
                </a:moveTo>
                <a:lnTo>
                  <a:pt x="2501392" y="0"/>
                </a:lnTo>
                <a:lnTo>
                  <a:pt x="2501392" y="1856122"/>
                </a:lnTo>
                <a:lnTo>
                  <a:pt x="0" y="1856122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 t="-9366" b="-9366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TextBox 9"/>
          <p:cNvSpPr txBox="1"/>
          <p:nvPr/>
        </p:nvSpPr>
        <p:spPr>
          <a:xfrm>
            <a:off x="5781766" y="3625897"/>
            <a:ext cx="4499465" cy="43502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51"/>
              </a:lnSpc>
            </a:pPr>
            <a:r>
              <a:rPr lang="en-US" sz="2638" spc="13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You’ll see how </a:t>
            </a:r>
          </a:p>
          <a:p>
            <a:pPr algn="ctr">
              <a:lnSpc>
                <a:spcPts val="5251"/>
              </a:lnSpc>
            </a:pPr>
            <a:r>
              <a:rPr lang="en-US" sz="2638" spc="13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life-changing these programs can be and you will want to give and be part of that journey.</a:t>
            </a:r>
          </a:p>
          <a:p>
            <a:pPr algn="ctr">
              <a:lnSpc>
                <a:spcPts val="1822"/>
              </a:lnSpc>
            </a:pPr>
            <a:endParaRPr lang="en-US" sz="2638" spc="13">
              <a:solidFill>
                <a:srgbClr val="FFFFFF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ctr">
              <a:lnSpc>
                <a:spcPts val="3046"/>
              </a:lnSpc>
            </a:pPr>
            <a:r>
              <a:rPr lang="en-US" sz="1991" b="1" spc="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-Cheryil Denny </a:t>
            </a:r>
          </a:p>
          <a:p>
            <a:pPr algn="ctr">
              <a:lnSpc>
                <a:spcPts val="3046"/>
              </a:lnSpc>
            </a:pPr>
            <a:r>
              <a:rPr lang="en-US" sz="1991" b="1" spc="9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Executive Assistant | Baltimore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278109" y="4086154"/>
            <a:ext cx="3295709" cy="389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Community Schools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4278109" y="8676554"/>
            <a:ext cx="3466566" cy="389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Parks &amp; Open Space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278109" y="6382299"/>
            <a:ext cx="3291149" cy="389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Urban Agriculture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3989920164D1458E02DD569FB0CAEC" ma:contentTypeVersion="18" ma:contentTypeDescription="Create a new document." ma:contentTypeScope="" ma:versionID="5d5ef18637a83baeaa6287502e33d831">
  <xsd:schema xmlns:xsd="http://www.w3.org/2001/XMLSchema" xmlns:xs="http://www.w3.org/2001/XMLSchema" xmlns:p="http://schemas.microsoft.com/office/2006/metadata/properties" xmlns:ns2="de38d1a3-b157-4f76-8c21-6ec709699950" xmlns:ns3="7e03b64a-db36-4cc5-b7ed-9d51c319646a" targetNamespace="http://schemas.microsoft.com/office/2006/metadata/properties" ma:root="true" ma:fieldsID="7bd0f6d9060ac52a226b737a806da44b" ns2:_="" ns3:_="">
    <xsd:import namespace="de38d1a3-b157-4f76-8c21-6ec709699950"/>
    <xsd:import namespace="7e03b64a-db36-4cc5-b7ed-9d51c31964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38d1a3-b157-4f76-8c21-6ec7096999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55dbc56-9ccf-4022-aacd-75bdc51dfa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03b64a-db36-4cc5-b7ed-9d51c319646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5701c39-03c0-42d3-85fd-ee2e41f47e66}" ma:internalName="TaxCatchAll" ma:showField="CatchAllData" ma:web="7e03b64a-db36-4cc5-b7ed-9d51c31964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38d1a3-b157-4f76-8c21-6ec709699950">
      <Terms xmlns="http://schemas.microsoft.com/office/infopath/2007/PartnerControls"/>
    </lcf76f155ced4ddcb4097134ff3c332f>
    <TaxCatchAll xmlns="7e03b64a-db36-4cc5-b7ed-9d51c319646a" xsi:nil="true"/>
  </documentManagement>
</p:properties>
</file>

<file path=customXml/itemProps1.xml><?xml version="1.0" encoding="utf-8"?>
<ds:datastoreItem xmlns:ds="http://schemas.openxmlformats.org/officeDocument/2006/customXml" ds:itemID="{8E2DB98C-0505-494C-ADBE-1FA0E7415A1F}"/>
</file>

<file path=customXml/itemProps2.xml><?xml version="1.0" encoding="utf-8"?>
<ds:datastoreItem xmlns:ds="http://schemas.openxmlformats.org/officeDocument/2006/customXml" ds:itemID="{619B7F77-3C89-4CA2-85F2-895EF1DB1CE3}"/>
</file>

<file path=customXml/itemProps3.xml><?xml version="1.0" encoding="utf-8"?>
<ds:datastoreItem xmlns:ds="http://schemas.openxmlformats.org/officeDocument/2006/customXml" ds:itemID="{3A4819AD-0DF5-410A-8FD4-7219235FCC33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104</Words>
  <Application>Microsoft Office PowerPoint</Application>
  <PresentationFormat>Custom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Canva Sans</vt:lpstr>
      <vt:lpstr>Montserrat</vt:lpstr>
      <vt:lpstr>Arial</vt:lpstr>
      <vt:lpstr>Montserrat Bold</vt:lpstr>
      <vt:lpstr>Canva Sans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Slides</dc:title>
  <cp:lastModifiedBy>Hawkins, Elisheba</cp:lastModifiedBy>
  <cp:revision>2</cp:revision>
  <dcterms:created xsi:type="dcterms:W3CDTF">2006-08-16T00:00:00Z</dcterms:created>
  <dcterms:modified xsi:type="dcterms:W3CDTF">2025-06-05T14:08:32Z</dcterms:modified>
  <dc:identifier>DAGovjUZFTA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0x0101003A3989920164D1458E02DD569FB0CAEC</vt:lpwstr>
  </property>
</Properties>
</file>